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825" r:id="rId1"/>
  </p:sldMasterIdLst>
  <p:notesMasterIdLst>
    <p:notesMasterId r:id="rId13"/>
  </p:notesMasterIdLst>
  <p:sldIdLst>
    <p:sldId id="256" r:id="rId2"/>
    <p:sldId id="258" r:id="rId3"/>
    <p:sldId id="259" r:id="rId4"/>
    <p:sldId id="263" r:id="rId5"/>
    <p:sldId id="267" r:id="rId6"/>
    <p:sldId id="268" r:id="rId7"/>
    <p:sldId id="261" r:id="rId8"/>
    <p:sldId id="260" r:id="rId9"/>
    <p:sldId id="264" r:id="rId10"/>
    <p:sldId id="265" r:id="rId11"/>
    <p:sldId id="266" r:id="rId12"/>
  </p:sldIdLst>
  <p:sldSz cx="12192000" cy="6858000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Segoe UI" panose="020B0502040204020203" pitchFamily="34" charset="0"/>
      <p:regular r:id="rId18"/>
      <p:bold r:id="rId19"/>
      <p:italic r:id="rId20"/>
      <p:boldItalic r:id="rId21"/>
    </p:embeddedFont>
    <p:embeddedFont>
      <p:font typeface="Segoe UI Semibold" panose="020B0702040204020203" pitchFamily="34" charset="0"/>
      <p:bold r:id="rId22"/>
      <p:boldItalic r:id="rId23"/>
    </p:embeddedFont>
    <p:embeddedFont>
      <p:font typeface="Ubuntu Mono" panose="020B0509030602030204" pitchFamily="49" charset="0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FF"/>
    <a:srgbClr val="FFCC99"/>
    <a:srgbClr val="FFCC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957" autoAdjust="0"/>
    <p:restoredTop sz="85933" autoAdjust="0"/>
  </p:normalViewPr>
  <p:slideViewPr>
    <p:cSldViewPr snapToGrid="0">
      <p:cViewPr varScale="1">
        <p:scale>
          <a:sx n="109" d="100"/>
          <a:sy n="109" d="100"/>
        </p:scale>
        <p:origin x="70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tx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Q1</c:v>
                </c:pt>
                <c:pt idx="1">
                  <c:v>Q2</c:v>
                </c:pt>
                <c:pt idx="2">
                  <c:v>Q3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C4E-43FE-A6C8-627AC68009B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5">
                <a:lumMod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Q1</c:v>
                </c:pt>
                <c:pt idx="1">
                  <c:v>Q2</c:v>
                </c:pt>
                <c:pt idx="2">
                  <c:v>Q3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C4E-43FE-A6C8-627AC68009BF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tx1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Q1</c:v>
                </c:pt>
                <c:pt idx="1">
                  <c:v>Q2</c:v>
                </c:pt>
                <c:pt idx="2">
                  <c:v>Q3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C4E-43FE-A6C8-627AC68009B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29001183"/>
        <c:axId val="228998687"/>
      </c:barChart>
      <c:catAx>
        <c:axId val="22900118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28998687"/>
        <c:crosses val="autoZero"/>
        <c:auto val="1"/>
        <c:lblAlgn val="ctr"/>
        <c:lblOffset val="100"/>
        <c:noMultiLvlLbl val="0"/>
      </c:catAx>
      <c:valAx>
        <c:axId val="22899868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2900118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F8FAEC-255B-4450-834E-F854A73C1808}" type="datetimeFigureOut">
              <a:rPr lang="en-US" smtClean="0"/>
              <a:t>3/27/2024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E352E0-0E23-45D6-AC96-A69A38868A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1270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E352E0-0E23-45D6-AC96-A69A38868AD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2412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Hubble Ultra Deep Field</a:t>
            </a:r>
          </a:p>
          <a:p>
            <a:r>
              <a:rPr lang="en-US" dirty="0"/>
              <a:t>Little Island</a:t>
            </a:r>
          </a:p>
          <a:p>
            <a:r>
              <a:rPr lang="en-US" dirty="0"/>
              <a:t>White Lake, NY</a:t>
            </a:r>
          </a:p>
          <a:p>
            <a:r>
              <a:rPr lang="en-US" dirty="0"/>
              <a:t>Source of Flushing Creek</a:t>
            </a:r>
          </a:p>
          <a:p>
            <a:r>
              <a:rPr lang="en-US" dirty="0"/>
              <a:t>My typical utility curve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E352E0-0E23-45D6-AC96-A69A38868AD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8724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 Dk Blu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B20048-7B80-7993-9BB1-BC213D7C0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654B2C-8594-43E5-F3F6-6BAE2CF12B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15D6E1-C131-938F-77F2-F8631E5E5C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March 2024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0FE3C2-6D0A-278F-388A-A9365DABC1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E973C4-F1ED-894D-6D3E-4A377584E9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51489-065A-40DF-842A-D05371B5D3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4137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34702-7DBF-FC81-4B31-7D3BA1324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04317D-7190-5963-6CC4-90054B367C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F215D9-6A00-0379-5042-404395E7EE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E021A2-9041-C802-293C-75F3435AF6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March 2024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0973EC-D084-A438-7F6E-F909556C23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B414D1-35CF-D974-E022-D8927CFFE7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51489-065A-40DF-842A-D05371B5D3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501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Lt 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34702-7DBF-FC81-4B31-7D3BA1324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04317D-7190-5963-6CC4-90054B367C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F215D9-6A00-0379-5042-404395E7EE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ABD7D0-7662-0BC7-1DB6-4E9CC9FEBA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March 2024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5FE9B5-A5BE-04C5-59D6-C40DBC6736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83F12C-8B1A-869C-50C7-2B06B7360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51489-065A-40DF-842A-D05371B5D3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3527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Dk Blu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34702-7DBF-FC81-4B31-7D3BA1324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04317D-7190-5963-6CC4-90054B367C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F215D9-6A00-0379-5042-404395E7EE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BBE1CA-E295-A35F-7125-2101F785A2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March 2024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DBB6FC-79BF-89B1-F692-679EEFEEC9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1FBB65-951F-A244-32FC-BBB3FA3A40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51489-065A-40DF-842A-D05371B5D3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8286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470EB-ABFD-DDFD-F24E-9E1E2CC88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93D272-3513-1DB4-BBCB-6CE8B2AB36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904D9E-0D26-55DE-E52F-E0DDE44691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A6B45D8-7D94-CEFC-8AE2-5CE3311000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39552DA-160A-6BB1-ADAE-342641823D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2DEAE4-2F03-E204-A792-6123DB3517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March 2024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45A8E50-8B95-C89B-E4C7-94050DB104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96A7060-C4B5-20AF-4F25-D40B4AC05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51489-065A-40DF-842A-D05371B5D3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4561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 Lt 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470EB-ABFD-DDFD-F24E-9E1E2CC88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93D272-3513-1DB4-BBCB-6CE8B2AB36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904D9E-0D26-55DE-E52F-E0DDE44691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A6B45D8-7D94-CEFC-8AE2-5CE3311000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39552DA-160A-6BB1-ADAE-342641823D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6F0CCAA-9319-8F59-3906-FFB4B79DA9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March 2024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1E1BC94-895C-898B-FA30-A230D6089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A0D7941-4F7B-1C48-A71F-7A22E689F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51489-065A-40DF-842A-D05371B5D3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1897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 Dk Blu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470EB-ABFD-DDFD-F24E-9E1E2CC88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93D272-3513-1DB4-BBCB-6CE8B2AB36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904D9E-0D26-55DE-E52F-E0DDE44691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A6B45D8-7D94-CEFC-8AE2-5CE3311000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39552DA-160A-6BB1-ADAE-342641823D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309C8E3-282A-C5A5-16BA-9D32535B4C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March 2024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D0ADCEC-9630-CCFB-22C8-5D6565A7D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74005F3-A960-152C-D346-0225AB9DA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51489-065A-40DF-842A-D05371B5D3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39475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35482-8284-1E34-8097-E44BD1E1D9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8641098C-204F-0FE2-6E88-016AAE18E83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92891607"/>
              </p:ext>
            </p:extLst>
          </p:nvPr>
        </p:nvGraphicFramePr>
        <p:xfrm>
          <a:off x="838200" y="1843403"/>
          <a:ext cx="10515600" cy="4300189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2103120">
                  <a:extLst>
                    <a:ext uri="{9D8B030D-6E8A-4147-A177-3AD203B41FA5}">
                      <a16:colId xmlns:a16="http://schemas.microsoft.com/office/drawing/2014/main" val="3261104555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547279344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366228292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934788178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596635212"/>
                    </a:ext>
                  </a:extLst>
                </a:gridCol>
              </a:tblGrid>
              <a:tr h="758163">
                <a:tc>
                  <a:txBody>
                    <a:bodyPr/>
                    <a:lstStyle/>
                    <a:p>
                      <a:pPr algn="ctr" rtl="0" fontAlgn="auto"/>
                      <a:r>
                        <a:rPr lang="en-US" sz="160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</a:rPr>
                        <a:t>​</a:t>
                      </a:r>
                      <a:endParaRPr lang="en-US" sz="1600" b="1" i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Category 1</a:t>
                      </a:r>
                      <a:endParaRPr lang="en-US" sz="1600" b="1" i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Category 2</a:t>
                      </a:r>
                      <a:endParaRPr lang="en-US" sz="1600" b="1" i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600" kern="1200">
                          <a:solidFill>
                            <a:schemeClr val="tx1"/>
                          </a:solidFill>
                          <a:effectLst/>
                        </a:rPr>
                        <a:t>Category 3</a:t>
                      </a: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​</a:t>
                      </a:r>
                      <a:endParaRPr lang="en-US" sz="1600" b="1" i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600" kern="1200">
                          <a:solidFill>
                            <a:schemeClr val="tx1"/>
                          </a:solidFill>
                          <a:effectLst/>
                        </a:rPr>
                        <a:t>Category 4​</a:t>
                      </a:r>
                      <a:endParaRPr lang="en-US" sz="1600" b="0" i="0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1328149"/>
                  </a:ext>
                </a:extLst>
              </a:tr>
              <a:tr h="872038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Q1</a:t>
                      </a:r>
                      <a:endParaRPr lang="en-US" sz="1400" b="0" i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0</a:t>
                      </a:r>
                      <a:endParaRPr lang="en-US" sz="1400" b="0" i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0</a:t>
                      </a:r>
                      <a:endParaRPr lang="en-US" sz="1400" b="0" i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0</a:t>
                      </a:r>
                      <a:endParaRPr lang="en-US" sz="1400" b="0" i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0</a:t>
                      </a:r>
                      <a:endParaRPr lang="en-US" sz="1400" b="0" i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34841754"/>
                  </a:ext>
                </a:extLst>
              </a:tr>
              <a:tr h="1009614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Q2</a:t>
                      </a:r>
                      <a:endParaRPr lang="en-US" sz="1400" b="0" i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0</a:t>
                      </a:r>
                      <a:endParaRPr lang="en-US" sz="1400" b="0" i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0</a:t>
                      </a:r>
                      <a:endParaRPr lang="en-US" sz="1400" b="0" i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0</a:t>
                      </a:r>
                      <a:endParaRPr lang="en-US" sz="1400" b="0" i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0</a:t>
                      </a:r>
                      <a:endParaRPr lang="en-US" sz="1400" b="0" i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29140390"/>
                  </a:ext>
                </a:extLst>
              </a:tr>
              <a:tr h="902211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Q3</a:t>
                      </a:r>
                      <a:endParaRPr lang="en-US" sz="1400" b="0" i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0</a:t>
                      </a:r>
                      <a:endParaRPr lang="en-US" sz="1400" b="0" i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0</a:t>
                      </a:r>
                      <a:endParaRPr lang="en-US" sz="1400" b="0" i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0</a:t>
                      </a:r>
                      <a:endParaRPr lang="en-US" sz="1400" b="0" i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0</a:t>
                      </a:r>
                      <a:endParaRPr lang="en-US" sz="1400" b="0" i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99990805"/>
                  </a:ext>
                </a:extLst>
              </a:tr>
              <a:tr h="758163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Q4</a:t>
                      </a:r>
                      <a:endParaRPr lang="en-US" sz="1400" b="0" i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0</a:t>
                      </a:r>
                      <a:endParaRPr lang="en-US" sz="1400" b="0" i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0</a:t>
                      </a:r>
                      <a:endParaRPr lang="en-US" sz="1400" b="0" i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0</a:t>
                      </a:r>
                      <a:endParaRPr lang="en-US" sz="1400" b="0" i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0</a:t>
                      </a:r>
                      <a:endParaRPr lang="en-US" sz="1400" b="0" i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88671141"/>
                  </a:ext>
                </a:extLst>
              </a:tr>
            </a:tbl>
          </a:graphicData>
        </a:graphic>
      </p:graphicFrame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B0FBD7-734B-F532-CC84-E62DED22B1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March 2024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C3737F-8BE7-4F54-8A63-9515C137B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B8DDFF-84A4-D9E3-D0CA-9F788E67C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51489-065A-40DF-842A-D05371B5D3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62730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80F9B6-88EC-96D7-011C-E0D6576550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aphicFrame>
        <p:nvGraphicFramePr>
          <p:cNvPr id="6" name="Chart Placeholder 5" descr="Chart Placeholder">
            <a:extLst>
              <a:ext uri="{FF2B5EF4-FFF2-40B4-BE49-F238E27FC236}">
                <a16:creationId xmlns:a16="http://schemas.microsoft.com/office/drawing/2014/main" id="{9720149E-270C-4530-1E61-61E8033B6D6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62585418"/>
              </p:ext>
            </p:extLst>
          </p:nvPr>
        </p:nvGraphicFramePr>
        <p:xfrm>
          <a:off x="838200" y="2111375"/>
          <a:ext cx="10515600" cy="37449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D0B8E06-6518-4208-93DF-6EAF941B54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March 2024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9E2DB8-23C9-355A-8615-60B8190B20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1E9CCB-BCE0-8BFD-3A95-0E923E25C6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51489-065A-40DF-842A-D05371B5D3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84165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B5F79-D00B-EA75-9289-0BCA3C684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DCB1FC40-D711-BB6A-7C0B-0FA7CF9C6F5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069128" y="2281238"/>
            <a:ext cx="1614488" cy="15636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C5B85355-5674-A3EE-9131-0DB7A3B0CA0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084511" y="2281238"/>
            <a:ext cx="1614488" cy="15636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FAB00A0E-EA72-3DB4-E290-E45FFF92B6B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9894" y="2281237"/>
            <a:ext cx="1614488" cy="15636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C3F6561C-FCC2-AD4D-2479-671AC4018FE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115277" y="2281236"/>
            <a:ext cx="1614488" cy="15636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425DBEF2-EF22-3BA4-D8E1-6B22836AFCC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068336" y="4035566"/>
            <a:ext cx="1614488" cy="724441"/>
          </a:xfrm>
        </p:spPr>
        <p:txBody>
          <a:bodyPr>
            <a:normAutofit/>
          </a:bodyPr>
          <a:lstStyle>
            <a:lvl1pPr marL="0" indent="0" algn="ctr">
              <a:buNone/>
              <a:defRPr sz="24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FAA9AA20-4289-F8C0-6834-95A8007C9F9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068336" y="4803826"/>
            <a:ext cx="1614488" cy="724441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2ACB7DD2-D4EE-66E4-B472-1B8C754E000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084511" y="4035566"/>
            <a:ext cx="1614488" cy="724441"/>
          </a:xfrm>
        </p:spPr>
        <p:txBody>
          <a:bodyPr>
            <a:normAutofit/>
          </a:bodyPr>
          <a:lstStyle>
            <a:lvl1pPr marL="0" indent="0" algn="ctr">
              <a:buNone/>
              <a:defRPr sz="24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6CA3CFDF-A4E7-02E7-52AD-1141C0FDE5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084511" y="4803826"/>
            <a:ext cx="1614488" cy="724441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41E304F0-7B43-3ACC-A96C-698C8AD6D5C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99894" y="4035566"/>
            <a:ext cx="1614488" cy="724441"/>
          </a:xfrm>
        </p:spPr>
        <p:txBody>
          <a:bodyPr>
            <a:normAutofit/>
          </a:bodyPr>
          <a:lstStyle>
            <a:lvl1pPr marL="0" indent="0" algn="ctr">
              <a:buNone/>
              <a:defRPr sz="24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9F7F334D-0EBF-775D-CCDE-6E1F46E560A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99894" y="4803826"/>
            <a:ext cx="1614488" cy="724441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36269222-0464-C027-977E-DBF6077C56D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115277" y="4035566"/>
            <a:ext cx="1614488" cy="724441"/>
          </a:xfrm>
        </p:spPr>
        <p:txBody>
          <a:bodyPr>
            <a:normAutofit/>
          </a:bodyPr>
          <a:lstStyle>
            <a:lvl1pPr marL="0" indent="0" algn="ctr">
              <a:buNone/>
              <a:defRPr sz="24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8A22C6D8-5019-8F6E-97FB-6AD13B6EC7E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115277" y="4803826"/>
            <a:ext cx="1614488" cy="724441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06F258E-8053-AE7F-8522-A10C528EC4ED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r>
              <a:rPr lang="en-US"/>
              <a:t>March 2024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D98D98-F769-999D-3922-D8D38FD21192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A25860-A742-0EEE-F42C-B8BA2A12F625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E8851489-065A-40DF-842A-D05371B5D3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84060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Modul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70D39-63F0-6ED7-2BBC-1A3A000739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E38EFCA-BC60-D53E-3C6E-A5450690DE2A}"/>
              </a:ext>
            </a:extLst>
          </p:cNvPr>
          <p:cNvSpPr/>
          <p:nvPr/>
        </p:nvSpPr>
        <p:spPr>
          <a:xfrm>
            <a:off x="838200" y="1490004"/>
            <a:ext cx="2546746" cy="76402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9385A43-9696-AED1-52DB-1B9215C32F9F}"/>
              </a:ext>
            </a:extLst>
          </p:cNvPr>
          <p:cNvSpPr/>
          <p:nvPr/>
        </p:nvSpPr>
        <p:spPr>
          <a:xfrm>
            <a:off x="838480" y="2250486"/>
            <a:ext cx="2546746" cy="4105864"/>
          </a:xfrm>
          <a:prstGeom prst="rect">
            <a:avLst/>
          </a:prstGeom>
          <a:solidFill>
            <a:schemeClr val="bg2">
              <a:alpha val="90000"/>
            </a:schemeClr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DC21BEE-E906-357F-59FB-590FD3E2B5FC}"/>
              </a:ext>
            </a:extLst>
          </p:cNvPr>
          <p:cNvSpPr/>
          <p:nvPr/>
        </p:nvSpPr>
        <p:spPr>
          <a:xfrm>
            <a:off x="3468625" y="1490004"/>
            <a:ext cx="2546746" cy="76402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1BF5BE9-8015-DBB1-907B-1343FC774D47}"/>
              </a:ext>
            </a:extLst>
          </p:cNvPr>
          <p:cNvSpPr/>
          <p:nvPr/>
        </p:nvSpPr>
        <p:spPr>
          <a:xfrm>
            <a:off x="3472547" y="2250486"/>
            <a:ext cx="2546746" cy="410586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4CE49DD-84EF-2F91-62DA-E2EC72B50477}"/>
              </a:ext>
            </a:extLst>
          </p:cNvPr>
          <p:cNvSpPr/>
          <p:nvPr/>
        </p:nvSpPr>
        <p:spPr>
          <a:xfrm>
            <a:off x="6103100" y="1490004"/>
            <a:ext cx="2546746" cy="76402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560DD43-2AAE-AE93-4D54-684DB337DD2F}"/>
              </a:ext>
            </a:extLst>
          </p:cNvPr>
          <p:cNvSpPr/>
          <p:nvPr/>
        </p:nvSpPr>
        <p:spPr>
          <a:xfrm>
            <a:off x="6104221" y="2250486"/>
            <a:ext cx="2546746" cy="410586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D4B0E6A-1308-DF9D-EC72-BBAA7523E6F3}"/>
              </a:ext>
            </a:extLst>
          </p:cNvPr>
          <p:cNvSpPr/>
          <p:nvPr/>
        </p:nvSpPr>
        <p:spPr>
          <a:xfrm>
            <a:off x="8724689" y="1490004"/>
            <a:ext cx="2546746" cy="76402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2321B48-29C4-10DD-8437-DD39AD4CB5BF}"/>
              </a:ext>
            </a:extLst>
          </p:cNvPr>
          <p:cNvSpPr/>
          <p:nvPr/>
        </p:nvSpPr>
        <p:spPr>
          <a:xfrm>
            <a:off x="8725136" y="2250486"/>
            <a:ext cx="2546746" cy="410586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E168C0F0-00B1-200B-AF68-A5178D516C0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09165" y="1592875"/>
            <a:ext cx="2204816" cy="552119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30">
            <a:extLst>
              <a:ext uri="{FF2B5EF4-FFF2-40B4-BE49-F238E27FC236}">
                <a16:creationId xmlns:a16="http://schemas.microsoft.com/office/drawing/2014/main" id="{8C7A834F-7F61-E074-02BC-AFBE31D0342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639590" y="1592874"/>
            <a:ext cx="2204816" cy="552119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30">
            <a:extLst>
              <a:ext uri="{FF2B5EF4-FFF2-40B4-BE49-F238E27FC236}">
                <a16:creationId xmlns:a16="http://schemas.microsoft.com/office/drawing/2014/main" id="{C1F3B096-56F1-9EFD-4EA8-0FFEE1416C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74065" y="1592874"/>
            <a:ext cx="2204816" cy="552119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30">
            <a:extLst>
              <a:ext uri="{FF2B5EF4-FFF2-40B4-BE49-F238E27FC236}">
                <a16:creationId xmlns:a16="http://schemas.microsoft.com/office/drawing/2014/main" id="{E35D8B09-AD8E-B53F-DBFC-B6BADD3447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879792" y="1592873"/>
            <a:ext cx="2204816" cy="552119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7C8DE6C5-B857-6921-7384-7196D4F590F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20118" y="2356898"/>
            <a:ext cx="2370013" cy="389041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35">
            <a:extLst>
              <a:ext uri="{FF2B5EF4-FFF2-40B4-BE49-F238E27FC236}">
                <a16:creationId xmlns:a16="http://schemas.microsoft.com/office/drawing/2014/main" id="{2D13EB98-1DD0-8ED4-CA91-D884708CCE0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56991" y="2356897"/>
            <a:ext cx="2370013" cy="389041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Text Placeholder 35">
            <a:extLst>
              <a:ext uri="{FF2B5EF4-FFF2-40B4-BE49-F238E27FC236}">
                <a16:creationId xmlns:a16="http://schemas.microsoft.com/office/drawing/2014/main" id="{15B2ADED-8AA7-7BCC-E7A9-9017A082BEF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191466" y="2356896"/>
            <a:ext cx="2370013" cy="389041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Text Placeholder 35">
            <a:extLst>
              <a:ext uri="{FF2B5EF4-FFF2-40B4-BE49-F238E27FC236}">
                <a16:creationId xmlns:a16="http://schemas.microsoft.com/office/drawing/2014/main" id="{61548156-CD7E-4CEA-1923-EFB856274E0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813055" y="2356895"/>
            <a:ext cx="2370013" cy="389041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E2D643A-FC4A-7D4F-1FB1-8DFDE9BB8338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r>
              <a:rPr lang="en-US"/>
              <a:t>March 2024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A54402-4995-FD2F-67AA-9C2A73328486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FF38E8-B22E-9B16-CB9C-E451CDF4C9DC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E8851489-065A-40DF-842A-D05371B5D3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9811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Dk Blu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19421-A842-08D2-5417-44D820464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D46B42-2258-0AC1-215C-FDA2728905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March 2024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7B5F82-5DFE-B998-9245-415EEBB23E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F8CB63-7A0E-6476-6238-89721A049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51489-065A-40DF-842A-D05371B5D3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52013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gonal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raphic 10">
            <a:extLst>
              <a:ext uri="{FF2B5EF4-FFF2-40B4-BE49-F238E27FC236}">
                <a16:creationId xmlns:a16="http://schemas.microsoft.com/office/drawing/2014/main" id="{D6D3D0D7-0DB1-A83C-4A41-6AC765A9BF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13884" y="0"/>
            <a:ext cx="10078116" cy="6858000"/>
          </a:xfrm>
          <a:custGeom>
            <a:avLst/>
            <a:gdLst>
              <a:gd name="connsiteX0" fmla="*/ 3793236 w 10078116"/>
              <a:gd name="connsiteY0" fmla="*/ 6858000 h 6858000"/>
              <a:gd name="connsiteX1" fmla="*/ 0 w 10078116"/>
              <a:gd name="connsiteY1" fmla="*/ 0 h 6858000"/>
              <a:gd name="connsiteX2" fmla="*/ 10078116 w 10078116"/>
              <a:gd name="connsiteY2" fmla="*/ 0 h 6858000"/>
              <a:gd name="connsiteX3" fmla="*/ 10078116 w 100781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78116" h="6858000">
                <a:moveTo>
                  <a:pt x="3793236" y="6858000"/>
                </a:moveTo>
                <a:lnTo>
                  <a:pt x="0" y="0"/>
                </a:lnTo>
                <a:lnTo>
                  <a:pt x="10078116" y="0"/>
                </a:lnTo>
                <a:lnTo>
                  <a:pt x="10078116" y="6858000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9DC232-08B8-1630-2DE6-00C0AF8592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4196" y="5030787"/>
            <a:ext cx="3294404" cy="1325563"/>
          </a:xfrm>
        </p:spPr>
        <p:txBody>
          <a:bodyPr>
            <a:normAutofit/>
          </a:bodyPr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96818EC-BAFB-DD73-C510-92DD966CA6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288201" y="4666016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811D0CF-E9A5-0D6F-EBA8-728A0F806B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694604" y="3590534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0862772-B5C5-BA93-FD5B-0A3142229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108140" y="2514769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8ECACDD-7326-3D89-B36C-2794657736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520949" y="1438166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C228701-5B67-C511-AB84-42A954B1D4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657713" y="4666016"/>
            <a:ext cx="1513211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A535DF1-43FD-7252-4207-CFCE8D7A1E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064116" y="3590534"/>
            <a:ext cx="1513211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3A71C18-24A0-6D92-835D-77FB94BD0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477652" y="2514769"/>
            <a:ext cx="1513211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9B0F1DD-AE4D-3660-8443-FC9E1A135A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890461" y="1438166"/>
            <a:ext cx="1513211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5" name="Text Placeholder 17">
            <a:extLst>
              <a:ext uri="{FF2B5EF4-FFF2-40B4-BE49-F238E27FC236}">
                <a16:creationId xmlns:a16="http://schemas.microsoft.com/office/drawing/2014/main" id="{CE67DAD4-FAA7-27E6-B196-338A3FC6B1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49130" y="1171274"/>
            <a:ext cx="2361767" cy="529444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7">
            <a:extLst>
              <a:ext uri="{FF2B5EF4-FFF2-40B4-BE49-F238E27FC236}">
                <a16:creationId xmlns:a16="http://schemas.microsoft.com/office/drawing/2014/main" id="{E340221F-C747-A2C1-E6D6-9F22840C374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207815" y="2258431"/>
            <a:ext cx="2361767" cy="529444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7">
            <a:extLst>
              <a:ext uri="{FF2B5EF4-FFF2-40B4-BE49-F238E27FC236}">
                <a16:creationId xmlns:a16="http://schemas.microsoft.com/office/drawing/2014/main" id="{DD356704-0A4B-A80C-1DA5-91F6ED03D86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98362" y="3371090"/>
            <a:ext cx="2361767" cy="529444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7D1D7080-D8F1-19D6-5443-CEE50E5B948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50183" y="4401294"/>
            <a:ext cx="2361767" cy="529444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F9758339-C982-3A7D-8A6C-9DFF581E541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33441" y="1171274"/>
            <a:ext cx="625297" cy="529444"/>
          </a:xfrm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0" name="Text Placeholder 17">
            <a:extLst>
              <a:ext uri="{FF2B5EF4-FFF2-40B4-BE49-F238E27FC236}">
                <a16:creationId xmlns:a16="http://schemas.microsoft.com/office/drawing/2014/main" id="{18C1CB52-7F77-806A-9332-7C1DF578F89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205116" y="2258431"/>
            <a:ext cx="625297" cy="529444"/>
          </a:xfrm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8A14C232-8FF1-DC7D-E6E4-174518EF855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765599" y="3371090"/>
            <a:ext cx="625297" cy="529444"/>
          </a:xfrm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2" name="Text Placeholder 17">
            <a:extLst>
              <a:ext uri="{FF2B5EF4-FFF2-40B4-BE49-F238E27FC236}">
                <a16:creationId xmlns:a16="http://schemas.microsoft.com/office/drawing/2014/main" id="{6FA493B7-D33C-06DB-688F-CC8ABA4B229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477653" y="4399792"/>
            <a:ext cx="625297" cy="529444"/>
          </a:xfrm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594E87D-AC23-9B83-F277-10E083B580AC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r>
              <a:rPr lang="en-US"/>
              <a:t>March 2024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9BC100-F255-3D5D-50D7-7F2B0C1AE6F1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3483AC-5E60-6596-2250-4E7CBBEF0C46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E8851489-065A-40DF-842A-D05371B5D3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62807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Modul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F6EA4-947F-F3DD-B268-A0BCC475A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7F71DD8-45A1-51A2-440E-AB72098AD10A}"/>
              </a:ext>
            </a:extLst>
          </p:cNvPr>
          <p:cNvSpPr/>
          <p:nvPr/>
        </p:nvSpPr>
        <p:spPr>
          <a:xfrm>
            <a:off x="846159" y="1468856"/>
            <a:ext cx="3343701" cy="48073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53661AD-FBF5-A93C-710F-894CC0D1E9A7}"/>
              </a:ext>
            </a:extLst>
          </p:cNvPr>
          <p:cNvSpPr/>
          <p:nvPr/>
        </p:nvSpPr>
        <p:spPr>
          <a:xfrm>
            <a:off x="4385481" y="1468856"/>
            <a:ext cx="3343701" cy="48073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B558D12-68B6-EBC9-0375-7AFA43FA8669}"/>
              </a:ext>
            </a:extLst>
          </p:cNvPr>
          <p:cNvSpPr/>
          <p:nvPr/>
        </p:nvSpPr>
        <p:spPr>
          <a:xfrm>
            <a:off x="7937758" y="1465818"/>
            <a:ext cx="3343701" cy="48073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E0140E5-AA9B-6563-F7EF-9608AB8646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74221" y="1605230"/>
            <a:ext cx="3064379" cy="804684"/>
          </a:xfrm>
        </p:spPr>
        <p:txBody>
          <a:bodyPr/>
          <a:lstStyle>
            <a:lvl1pPr marL="0" indent="0">
              <a:buNone/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45D49F94-00F4-4F64-E8BB-A187DF9D786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25141" y="1605230"/>
            <a:ext cx="3064379" cy="804684"/>
          </a:xfrm>
        </p:spPr>
        <p:txBody>
          <a:bodyPr/>
          <a:lstStyle>
            <a:lvl1pPr marL="0" indent="0">
              <a:buNone/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0F144F4-820B-31AF-09EA-BB090E3A2E3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077418" y="1605230"/>
            <a:ext cx="3064379" cy="804684"/>
          </a:xfrm>
        </p:spPr>
        <p:txBody>
          <a:bodyPr/>
          <a:lstStyle>
            <a:lvl1pPr marL="0" indent="0">
              <a:buNone/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286E482B-0BB7-5EE7-0F56-74770FFB56F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85819" y="2548104"/>
            <a:ext cx="3064379" cy="3587776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65012328-75DD-515A-889C-EE29542C0D6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531620" y="2546288"/>
            <a:ext cx="3064379" cy="3587776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235D895F-5F3C-4868-97E5-EFF586EA8A1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077417" y="2546288"/>
            <a:ext cx="3064379" cy="3587776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51573C9-AA59-BD71-BB68-33DE383922BB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r>
              <a:rPr lang="en-US"/>
              <a:t>March 2024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EA2A61-ADA3-D79C-B0D8-3D9C3B6AE635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C156E0-8A3D-36ED-3DA8-72B549A91798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E8851489-065A-40DF-842A-D05371B5D3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13189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19421-A842-08D2-5417-44D820464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92DC9D-4A40-5051-ADB0-DE09B2B9FC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March 2024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204099-8F90-29DB-1F60-9B42A17E2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02F30B-2CD5-3FBC-9E33-1FA621479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51489-065A-40DF-842A-D05371B5D3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58429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Lt Blue 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19421-A842-08D2-5417-44D820464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2E9603-174A-8D4E-1D68-E5D7ED4121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March 2024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9D940B-CA5D-0A70-9047-2DF550536F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9A808B-9947-663C-EFE8-C73C0A06D2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51489-065A-40DF-842A-D05371B5D3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23792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CD481E5-0995-F4C7-8EFE-9010A59D47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March 2024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97B59B4-C03D-BF08-ACF9-2FA5298B6B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5181B1-3C98-6637-9526-9A8F55E08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51489-065A-40DF-842A-D05371B5D3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99532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_Lt 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086CBA0-3A3D-71A8-5AEB-BE20C457A1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March 2024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4042360-615C-0F76-79BB-F0E1C4CB0F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B93E9C-1212-13CB-FAD3-C83D2095AC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51489-065A-40DF-842A-D05371B5D3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43857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Dk Blu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3C1F2FD-2615-057D-CCC3-2AE80B3AE1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March 2024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9D5886B-1303-1A6C-2527-E943BC67CE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62B39C-E308-6085-DBEF-7CAB1DFF8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51489-065A-40DF-842A-D05371B5D3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59003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70377B-5889-1725-A057-B1636F94D1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14607B-D1DE-171F-4FD7-90AED77E16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8F3A7F-AA39-0F89-F329-C4B48D38E9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57828B-39F0-0030-5510-8C3A6A7205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March 2024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53E74F-FD5D-D87F-526A-7222CB163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067E8D-5417-55D3-0C9E-1DD536D96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51489-065A-40DF-842A-D05371B5D3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75968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 Lt 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70377B-5889-1725-A057-B1636F94D1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14607B-D1DE-171F-4FD7-90AED77E16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  <a:lvl2pPr>
              <a:defRPr sz="2800">
                <a:solidFill>
                  <a:schemeClr val="tx1"/>
                </a:solidFill>
              </a:defRPr>
            </a:lvl2pPr>
            <a:lvl3pPr>
              <a:defRPr sz="2400">
                <a:solidFill>
                  <a:schemeClr val="tx1"/>
                </a:solidFill>
              </a:defRPr>
            </a:lvl3pPr>
            <a:lvl4pPr>
              <a:defRPr sz="2000">
                <a:solidFill>
                  <a:schemeClr val="tx1"/>
                </a:solidFill>
              </a:defRPr>
            </a:lvl4pPr>
            <a:lvl5pPr>
              <a:defRPr sz="2000">
                <a:solidFill>
                  <a:schemeClr val="tx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8F3A7F-AA39-0F89-F329-C4B48D38E9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4FF6CA-506C-8808-9F13-F1F4908197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March 2024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D06EFE-9F50-E387-6D71-8FD8325285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F726B0-F774-55A5-3D77-B00FA22FC7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51489-065A-40DF-842A-D05371B5D3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86543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 Dk Blu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70377B-5889-1725-A057-B1636F94D1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14607B-D1DE-171F-4FD7-90AED77E16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  <a:lvl2pPr>
              <a:defRPr sz="2800">
                <a:solidFill>
                  <a:schemeClr val="bg1"/>
                </a:solidFill>
              </a:defRPr>
            </a:lvl2pPr>
            <a:lvl3pPr>
              <a:defRPr sz="24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8F3A7F-AA39-0F89-F329-C4B48D38E9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9EEE9C-B2B9-A0DE-ED72-4793F1AE2F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March 2024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EFF46A-367A-3FC5-97EE-19A267D32F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2ECC93-9AE5-75A2-580E-25E1CE9E4E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51489-065A-40DF-842A-D05371B5D3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8278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Only Dk Blu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19421-A842-08D2-5417-44D820464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B397B7-7938-060E-EA52-C0F8F4C0AF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  <a:lvl2pPr>
              <a:defRPr>
                <a:solidFill>
                  <a:schemeClr val="accent5"/>
                </a:solidFill>
              </a:defRPr>
            </a:lvl2pPr>
            <a:lvl3pPr>
              <a:defRPr>
                <a:solidFill>
                  <a:schemeClr val="accent5"/>
                </a:solidFill>
              </a:defRPr>
            </a:lvl3pPr>
            <a:lvl4pPr>
              <a:defRPr>
                <a:solidFill>
                  <a:schemeClr val="accent5"/>
                </a:solidFill>
              </a:defRPr>
            </a:lvl4pPr>
            <a:lvl5pPr>
              <a:defRPr>
                <a:solidFill>
                  <a:schemeClr val="accent5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B2C028-98A6-929A-1FC0-11244BBC13E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232392" y="6356350"/>
            <a:ext cx="2743200" cy="365125"/>
          </a:xfrm>
        </p:spPr>
        <p:txBody>
          <a:bodyPr/>
          <a:lstStyle/>
          <a:p>
            <a:r>
              <a:rPr lang="en-US"/>
              <a:t>March 2024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CE3FFE-1642-6149-EA88-9658194D44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BF6530-FF0B-8DB1-4A54-7B0730DA6A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51489-065A-40DF-842A-D05371B5D3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30384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00DA11-878C-C0ED-605C-B1EE45A352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ABA0C30-0352-D7E2-8DFB-83AC25AD58D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B4BEBC-AEC5-D61C-D96D-0ACA4BAF9B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B3FA1E94-5F6A-71FD-6FE6-973BDE4F94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March 2024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27BC58B-A70D-6AF4-5A90-EA6EFB80D9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6392B9D-762B-E0DD-822C-B23F25BBE6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51489-065A-40DF-842A-D05371B5D3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23032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 Lt 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00DA11-878C-C0ED-605C-B1EE45A352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ABA0C30-0352-D7E2-8DFB-83AC25AD58D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B4BEBC-AEC5-D61C-D96D-0ACA4BAF9B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FCE3F3-48EC-B24C-1277-1D8DB1CBF5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March 2024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9A5DAF-5C9E-AEF3-19B3-F08D5CCBDF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805D65-1E8E-A6E1-6F49-28458F69C9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51489-065A-40DF-842A-D05371B5D3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98865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 Dk Blu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00DA11-878C-C0ED-605C-B1EE45A352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ABA0C30-0352-D7E2-8DFB-83AC25AD58D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B4BEBC-AEC5-D61C-D96D-0ACA4BAF9B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FB08EB-AC0B-AD86-464A-52FB1BF2CF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March 2024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D293FD-C445-6574-621E-9349E237AF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B70301-3C71-038E-69B0-BA6AFFC6C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51489-065A-40DF-842A-D05371B5D3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1571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81DD7EA-D279-0EBF-B48B-592A7BE9D283}"/>
              </a:ext>
            </a:extLst>
          </p:cNvPr>
          <p:cNvSpPr/>
          <p:nvPr/>
        </p:nvSpPr>
        <p:spPr>
          <a:xfrm>
            <a:off x="0" y="0"/>
            <a:ext cx="9103057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C3A6FF-73AA-ED1F-D9F6-ADC5523864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5566756" cy="2387600"/>
          </a:xfrm>
        </p:spPr>
        <p:txBody>
          <a:bodyPr anchor="b"/>
          <a:lstStyle>
            <a:lvl1pPr algn="l">
              <a:defRPr sz="6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101EE9-E72A-68F9-B962-74012ED2AF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5566756" cy="165576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10" name="Picture 9" descr="A picture containing text, clock, sign&#10;&#10;Description automatically generated">
            <a:extLst>
              <a:ext uri="{FF2B5EF4-FFF2-40B4-BE49-F238E27FC236}">
                <a16:creationId xmlns:a16="http://schemas.microsoft.com/office/drawing/2014/main" id="{557C889C-5FCB-D760-CADA-BC020C8181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3850" y="5471176"/>
            <a:ext cx="1901569" cy="875955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4EAC17-1D74-19BD-036D-E6A65782C4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March 2024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6BA934-B4C4-5382-CF58-FD9151D362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FF136C-0CE0-B452-F137-5C6E44D72E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51489-065A-40DF-842A-D05371B5D3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5384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FB02D1-472A-697C-226C-B79B2368AD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101444-2E01-1A0B-A5D6-DBE1451205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0E7803-64B3-B875-18F2-850EE9C52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March 2024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46721A-0A16-FF7B-3CD6-FA9CC6764B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F78634-EC2C-91BD-E443-749BFA22DD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51489-065A-40DF-842A-D05371B5D3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2543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D1665B3-B7DC-73B5-7368-B969E2F1E9B7}"/>
              </a:ext>
            </a:extLst>
          </p:cNvPr>
          <p:cNvSpPr/>
          <p:nvPr/>
        </p:nvSpPr>
        <p:spPr>
          <a:xfrm>
            <a:off x="2483893" y="0"/>
            <a:ext cx="9708107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AE8098-D078-3387-8787-F14F0DA27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0982" y="365125"/>
            <a:ext cx="8462818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3CC4F81-137F-83B0-B119-42B6BDEFC5B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11215" y="1984187"/>
            <a:ext cx="2743200" cy="550862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Type in item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99E5B047-1C95-89D3-FA54-F0E58C4F93B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11215" y="2844158"/>
            <a:ext cx="2743200" cy="550862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Type in item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69132582-F09E-D579-57EA-E4B9235C2E0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11215" y="3704129"/>
            <a:ext cx="2743200" cy="550862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Type in item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9423A673-A717-DB5E-F8BE-D9721AFDF24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11215" y="4583264"/>
            <a:ext cx="2743200" cy="550862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Type in item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DC469BE0-7459-BC18-8D22-C4EA5368C9D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111215" y="5462399"/>
            <a:ext cx="2743200" cy="550862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Type in item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042033B-4F70-2103-64DB-160C661313A9}"/>
              </a:ext>
            </a:extLst>
          </p:cNvPr>
          <p:cNvSpPr/>
          <p:nvPr/>
        </p:nvSpPr>
        <p:spPr>
          <a:xfrm>
            <a:off x="4310790" y="1983810"/>
            <a:ext cx="485192" cy="485192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tx1"/>
              </a:solidFill>
            </a:endParaRPr>
          </a:p>
        </p:txBody>
      </p:sp>
      <p:sp>
        <p:nvSpPr>
          <p:cNvPr id="13" name="Text Placeholder 17">
            <a:extLst>
              <a:ext uri="{FF2B5EF4-FFF2-40B4-BE49-F238E27FC236}">
                <a16:creationId xmlns:a16="http://schemas.microsoft.com/office/drawing/2014/main" id="{D8513396-A3A8-1294-238E-B10CD348447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50259" y="1986342"/>
            <a:ext cx="424097" cy="480131"/>
          </a:xfrm>
        </p:spPr>
        <p:txBody>
          <a:bodyPr anchor="ctr" anchorCtr="1">
            <a:noAutofit/>
          </a:bodyPr>
          <a:lstStyle>
            <a:lvl1pPr marL="0" indent="0">
              <a:buNone/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A134A5F-E9C9-B5D2-DB54-E0DEF63DB794}"/>
              </a:ext>
            </a:extLst>
          </p:cNvPr>
          <p:cNvSpPr/>
          <p:nvPr/>
        </p:nvSpPr>
        <p:spPr>
          <a:xfrm>
            <a:off x="4310790" y="2855604"/>
            <a:ext cx="485192" cy="48519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tx1"/>
              </a:solidFill>
            </a:endParaRPr>
          </a:p>
        </p:txBody>
      </p:sp>
      <p:sp>
        <p:nvSpPr>
          <p:cNvPr id="15" name="Text Placeholder 17">
            <a:extLst>
              <a:ext uri="{FF2B5EF4-FFF2-40B4-BE49-F238E27FC236}">
                <a16:creationId xmlns:a16="http://schemas.microsoft.com/office/drawing/2014/main" id="{6F02BE14-8D80-8237-04D2-E20E26C9F43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350259" y="2876002"/>
            <a:ext cx="424097" cy="444399"/>
          </a:xfrm>
        </p:spPr>
        <p:txBody>
          <a:bodyPr anchor="ctr" anchorCtr="1">
            <a:noAutofit/>
          </a:bodyPr>
          <a:lstStyle>
            <a:lvl1pPr marL="0" indent="0">
              <a:buNone/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2D5D54B-402F-A8C8-D63F-8752E0C297C3}"/>
              </a:ext>
            </a:extLst>
          </p:cNvPr>
          <p:cNvSpPr/>
          <p:nvPr/>
        </p:nvSpPr>
        <p:spPr>
          <a:xfrm>
            <a:off x="4310790" y="3697181"/>
            <a:ext cx="485192" cy="48519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tx1"/>
              </a:solidFill>
            </a:endParaRPr>
          </a:p>
        </p:txBody>
      </p:sp>
      <p:sp>
        <p:nvSpPr>
          <p:cNvPr id="17" name="Text Placeholder 17">
            <a:extLst>
              <a:ext uri="{FF2B5EF4-FFF2-40B4-BE49-F238E27FC236}">
                <a16:creationId xmlns:a16="http://schemas.microsoft.com/office/drawing/2014/main" id="{1BD01472-BF51-5D08-E815-2C490A58B6F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50259" y="3717579"/>
            <a:ext cx="424097" cy="444399"/>
          </a:xfrm>
        </p:spPr>
        <p:txBody>
          <a:bodyPr anchor="ctr" anchorCtr="1">
            <a:noAutofit/>
          </a:bodyPr>
          <a:lstStyle>
            <a:lvl1pPr marL="0" indent="0">
              <a:buNone/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EE2A0DF-FE39-FCE7-D381-A111B9438C6E}"/>
              </a:ext>
            </a:extLst>
          </p:cNvPr>
          <p:cNvSpPr/>
          <p:nvPr/>
        </p:nvSpPr>
        <p:spPr>
          <a:xfrm>
            <a:off x="4310790" y="4583264"/>
            <a:ext cx="485192" cy="48519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tx1"/>
              </a:solidFill>
            </a:endParaRP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6A511FBC-C6DE-D5D4-896B-62F3F2F0BB5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350259" y="4603662"/>
            <a:ext cx="424097" cy="444399"/>
          </a:xfrm>
        </p:spPr>
        <p:txBody>
          <a:bodyPr anchor="ctr" anchorCtr="1">
            <a:noAutofit/>
          </a:bodyPr>
          <a:lstStyle>
            <a:lvl1pPr marL="0" indent="0">
              <a:buNone/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6335A177-3BF4-5624-734A-0B89379C9FE2}"/>
              </a:ext>
            </a:extLst>
          </p:cNvPr>
          <p:cNvSpPr/>
          <p:nvPr/>
        </p:nvSpPr>
        <p:spPr>
          <a:xfrm>
            <a:off x="4310790" y="5460396"/>
            <a:ext cx="485192" cy="48519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tx1"/>
              </a:solidFill>
            </a:endParaRPr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CBF92582-11EC-D8CA-F9B0-AEB33C8B5A3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350259" y="5480794"/>
            <a:ext cx="424097" cy="444399"/>
          </a:xfrm>
        </p:spPr>
        <p:txBody>
          <a:bodyPr anchor="ctr" anchorCtr="1">
            <a:noAutofit/>
          </a:bodyPr>
          <a:lstStyle>
            <a:lvl1pPr marL="0" indent="0">
              <a:buNone/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762ABBB-EBEB-F4B4-1062-FB7B90D8A1C0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r>
              <a:rPr lang="en-US"/>
              <a:t>March 2024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7B4D6E-DE9C-C5DB-E809-861393C91538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60770D-A6E9-E597-9B43-5962A77F283A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E8851489-065A-40DF-842A-D05371B5D3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6834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 Lt 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B20048-7B80-7993-9BB1-BC213D7C0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654B2C-8594-43E5-F3F6-6BAE2CF12B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6EF6CA-A400-DAA2-EFE0-9A63464284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March 2024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1622F9-B4AD-BCEC-B84E-1FE54D2A8A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88E88A-E7FA-D730-CBB3-6801A58A6A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51489-065A-40DF-842A-D05371B5D3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70610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B20048-7B80-7993-9BB1-BC213D7C0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654B2C-8594-43E5-F3F6-6BAE2CF12B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4B9F46-13D5-A38B-474B-E071B99574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March 2024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167118-2715-EB61-AF63-AF5D627F8A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6F5562-0595-7967-22E5-C0D16709A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51489-065A-40DF-842A-D05371B5D3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1198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x Modul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F17CE-5728-6FEA-34BE-338E4B3D2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3F777EC-C5AF-DADD-9BA3-A514C0F63763}"/>
              </a:ext>
            </a:extLst>
          </p:cNvPr>
          <p:cNvSpPr/>
          <p:nvPr/>
        </p:nvSpPr>
        <p:spPr>
          <a:xfrm>
            <a:off x="838201" y="1791932"/>
            <a:ext cx="3343701" cy="16401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1700896-168D-8CFD-6956-9116856AD66C}"/>
              </a:ext>
            </a:extLst>
          </p:cNvPr>
          <p:cNvSpPr/>
          <p:nvPr/>
        </p:nvSpPr>
        <p:spPr>
          <a:xfrm>
            <a:off x="4377523" y="1791931"/>
            <a:ext cx="3343701" cy="16401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8B923EF-88AA-79CE-E8B1-B259BC6085E2}"/>
              </a:ext>
            </a:extLst>
          </p:cNvPr>
          <p:cNvSpPr/>
          <p:nvPr/>
        </p:nvSpPr>
        <p:spPr>
          <a:xfrm>
            <a:off x="7929800" y="1788894"/>
            <a:ext cx="3343701" cy="16401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EC8389A-202F-2D65-869C-B970CAAC84EB}"/>
              </a:ext>
            </a:extLst>
          </p:cNvPr>
          <p:cNvSpPr/>
          <p:nvPr/>
        </p:nvSpPr>
        <p:spPr>
          <a:xfrm>
            <a:off x="838201" y="3764906"/>
            <a:ext cx="3343701" cy="16401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5C9ACBE-8B8C-0624-1FD3-4E0E9B45290B}"/>
              </a:ext>
            </a:extLst>
          </p:cNvPr>
          <p:cNvSpPr/>
          <p:nvPr/>
        </p:nvSpPr>
        <p:spPr>
          <a:xfrm>
            <a:off x="4377523" y="3764905"/>
            <a:ext cx="3343701" cy="16401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D449FC7-834B-5692-714F-0207083CAF63}"/>
              </a:ext>
            </a:extLst>
          </p:cNvPr>
          <p:cNvSpPr/>
          <p:nvPr/>
        </p:nvSpPr>
        <p:spPr>
          <a:xfrm>
            <a:off x="7929800" y="3761868"/>
            <a:ext cx="3343701" cy="16401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20CD742-8EC4-23C0-60E1-2960E7C3EA4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16950" y="1956988"/>
            <a:ext cx="3021650" cy="1341690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EC903F60-6E7A-7899-B670-FFFB2EE393C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38548" y="1956988"/>
            <a:ext cx="3021650" cy="1341690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800891F5-E3A1-8029-606E-3DBFD4A2A81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090825" y="1971183"/>
            <a:ext cx="3021650" cy="1341690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2B765E61-57DA-9B31-BAE5-80A08968151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16950" y="3911076"/>
            <a:ext cx="3021650" cy="1341690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4611F1F7-BD13-728E-BFF4-349B2DD58EF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538548" y="3911076"/>
            <a:ext cx="3021650" cy="1341690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2">
            <a:extLst>
              <a:ext uri="{FF2B5EF4-FFF2-40B4-BE49-F238E27FC236}">
                <a16:creationId xmlns:a16="http://schemas.microsoft.com/office/drawing/2014/main" id="{E78C1116-5BD4-FF19-32E1-6D9D4885531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090825" y="3911076"/>
            <a:ext cx="3021650" cy="1341690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A03792E-4359-BF18-D070-E91358E66936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r>
              <a:rPr lang="en-US"/>
              <a:t>March 2024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378D3F-B4B5-EFD6-B7DA-C4E5AAF1CAE2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E0A1BD-38F9-F3C2-61E5-2F595416CAFC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E8851489-065A-40DF-842A-D05371B5D3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2994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9A3115A-C520-0E86-810C-79D0BE3C63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3761B7-5F45-44D9-A8BF-6F37B9DB09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2E3CEB-095C-25C6-38DF-151E129816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232392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March 2024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13973E-3BD9-AD35-70E7-AAAEAEE749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E19162-9207-20E8-888E-54C1AB3659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6408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851489-065A-40DF-842A-D05371B5D3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7816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6" r:id="rId1"/>
    <p:sldLayoutId id="2147483827" r:id="rId2"/>
    <p:sldLayoutId id="2147483828" r:id="rId3"/>
    <p:sldLayoutId id="2147483829" r:id="rId4"/>
    <p:sldLayoutId id="2147483830" r:id="rId5"/>
    <p:sldLayoutId id="2147483831" r:id="rId6"/>
    <p:sldLayoutId id="2147483832" r:id="rId7"/>
    <p:sldLayoutId id="2147483833" r:id="rId8"/>
    <p:sldLayoutId id="2147483834" r:id="rId9"/>
    <p:sldLayoutId id="2147483835" r:id="rId10"/>
    <p:sldLayoutId id="2147483836" r:id="rId11"/>
    <p:sldLayoutId id="2147483837" r:id="rId12"/>
    <p:sldLayoutId id="2147483838" r:id="rId13"/>
    <p:sldLayoutId id="2147483839" r:id="rId14"/>
    <p:sldLayoutId id="2147483840" r:id="rId15"/>
    <p:sldLayoutId id="2147483841" r:id="rId16"/>
    <p:sldLayoutId id="2147483842" r:id="rId17"/>
    <p:sldLayoutId id="2147483843" r:id="rId18"/>
    <p:sldLayoutId id="2147483844" r:id="rId19"/>
    <p:sldLayoutId id="2147483845" r:id="rId20"/>
    <p:sldLayoutId id="2147483846" r:id="rId21"/>
    <p:sldLayoutId id="2147483847" r:id="rId22"/>
    <p:sldLayoutId id="2147483848" r:id="rId23"/>
    <p:sldLayoutId id="2147483849" r:id="rId24"/>
    <p:sldLayoutId id="2147483850" r:id="rId25"/>
    <p:sldLayoutId id="2147483851" r:id="rId26"/>
    <p:sldLayoutId id="2147483852" r:id="rId27"/>
    <p:sldLayoutId id="2147483853" r:id="rId28"/>
    <p:sldLayoutId id="2147483854" r:id="rId29"/>
    <p:sldLayoutId id="2147483855" r:id="rId30"/>
    <p:sldLayoutId id="2147483856" r:id="rId31"/>
    <p:sldLayoutId id="2147483857" r:id="rId32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cgettings.github.io/talkR-leaflet-cgettings" TargetMode="External"/><Relationship Id="rId2" Type="http://schemas.openxmlformats.org/officeDocument/2006/relationships/hyperlink" Target="https://github.com/nychealth/talkR-leaflet-cgettings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rstudio.github.io/leaflet/" TargetMode="External"/><Relationship Id="rId2" Type="http://schemas.openxmlformats.org/officeDocument/2006/relationships/hyperlink" Target="https://leafletjs.com/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hyperlink" Target="https://github.com/rstudio/leaflet/blob/main/javascript/src/methods.js#L111" TargetMode="External"/><Relationship Id="rId4" Type="http://schemas.openxmlformats.org/officeDocument/2006/relationships/hyperlink" Target="https://github.com/rstudio/leaflet/blob/main/R/layers.R#L153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6.png"/><Relationship Id="rId7" Type="http://schemas.openxmlformats.org/officeDocument/2006/relationships/image" Target="../media/image1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gettings/Light-Pollution-Map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9C778-AA86-B7B8-2BEB-41A5408E928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Interactive maps with </a:t>
            </a:r>
            <a:r>
              <a:rPr lang="en-US" dirty="0">
                <a:solidFill>
                  <a:srgbClr val="FFCC99"/>
                </a:solidFill>
                <a:latin typeface="Ubuntu Mono" panose="020B0509030602030204" pitchFamily="49" charset="0"/>
                <a:cs typeface="Cascadia Code" panose="020B0609020000020004" pitchFamily="49" charset="0"/>
              </a:rPr>
              <a:t>leaflet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5232C7-A387-4B74-7A5F-22C2F9F6DD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9" y="3602038"/>
            <a:ext cx="6137189" cy="1655762"/>
          </a:xfrm>
        </p:spPr>
        <p:txBody>
          <a:bodyPr/>
          <a:lstStyle/>
          <a:p>
            <a:r>
              <a:rPr lang="en-US" dirty="0"/>
              <a:t>Chris Gettings</a:t>
            </a:r>
          </a:p>
          <a:p>
            <a:r>
              <a:rPr lang="en-US" dirty="0"/>
              <a:t>Senior Data Scientist, BESP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5AED6149-16D3-6418-6E56-9E69E73473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March 2024</a:t>
            </a:r>
          </a:p>
        </p:txBody>
      </p:sp>
    </p:spTree>
    <p:extLst>
      <p:ext uri="{BB962C8B-B14F-4D97-AF65-F5344CB8AC3E}">
        <p14:creationId xmlns:p14="http://schemas.microsoft.com/office/powerpoint/2010/main" val="16404164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56B132-010A-F403-7B73-8C7E08327A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457200"/>
            <a:ext cx="10515600" cy="731520"/>
          </a:xfrm>
        </p:spPr>
        <p:txBody>
          <a:bodyPr/>
          <a:lstStyle/>
          <a:p>
            <a:r>
              <a:rPr lang="en-US" dirty="0"/>
              <a:t>3. Raster - Advanced </a:t>
            </a:r>
            <a:endParaRPr lang="en-US" sz="3200" dirty="0">
              <a:solidFill>
                <a:srgbClr val="FFCC99"/>
              </a:solidFill>
              <a:latin typeface="Ubuntu Mono" panose="020B0509030602030204" pitchFamily="49" charset="0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ACB380-9AC7-F308-F1CB-D15B0F1B52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60" y="1280160"/>
            <a:ext cx="10515600" cy="4351338"/>
          </a:xfrm>
        </p:spPr>
        <p:txBody>
          <a:bodyPr/>
          <a:lstStyle/>
          <a:p>
            <a:pPr marL="0" indent="0">
              <a:buSzPct val="110000"/>
              <a:buNone/>
            </a:pPr>
            <a:r>
              <a:rPr lang="en-US" dirty="0">
                <a:solidFill>
                  <a:srgbClr val="FFCC99"/>
                </a:solidFill>
                <a:latin typeface="Ubuntu Mono" panose="020B0509030602030204" pitchFamily="49" charset="0"/>
              </a:rPr>
              <a:t>	code/3-raster.Rmd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F5D9D3B3-DAD1-1C0D-82FD-683DC6E2D8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232392" y="6356350"/>
            <a:ext cx="2743200" cy="365125"/>
          </a:xfrm>
        </p:spPr>
        <p:txBody>
          <a:bodyPr/>
          <a:lstStyle/>
          <a:p>
            <a:r>
              <a:rPr lang="en-US"/>
              <a:t>March 2024</a:t>
            </a:r>
          </a:p>
        </p:txBody>
      </p:sp>
      <p:pic>
        <p:nvPicPr>
          <p:cNvPr id="9" name="Picture 8" descr="Map&#10;&#10;Description automatically generated">
            <a:extLst>
              <a:ext uri="{FF2B5EF4-FFF2-40B4-BE49-F238E27FC236}">
                <a16:creationId xmlns:a16="http://schemas.microsoft.com/office/drawing/2014/main" id="{4388251B-2100-52D6-E97D-5474696E8B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154" y="1920240"/>
            <a:ext cx="6401693" cy="4563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9676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56B132-010A-F403-7B73-8C7E08327A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457200"/>
            <a:ext cx="10515600" cy="731520"/>
          </a:xfrm>
        </p:spPr>
        <p:txBody>
          <a:bodyPr/>
          <a:lstStyle/>
          <a:p>
            <a:r>
              <a:rPr lang="en-US" dirty="0"/>
              <a:t>4. Light pollution - Very complicated </a:t>
            </a:r>
            <a:endParaRPr lang="en-US" sz="3200" dirty="0">
              <a:solidFill>
                <a:srgbClr val="FFCC99"/>
              </a:solidFill>
              <a:latin typeface="Ubuntu Mono" panose="020B0509030602030204" pitchFamily="49" charset="0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ACB380-9AC7-F308-F1CB-D15B0F1B52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60" y="1280160"/>
            <a:ext cx="10515600" cy="4351338"/>
          </a:xfrm>
        </p:spPr>
        <p:txBody>
          <a:bodyPr/>
          <a:lstStyle/>
          <a:p>
            <a:pPr marL="0" indent="0">
              <a:buSzPct val="110000"/>
              <a:buNone/>
            </a:pPr>
            <a:r>
              <a:rPr lang="en-US" dirty="0">
                <a:solidFill>
                  <a:srgbClr val="FFCC99"/>
                </a:solidFill>
                <a:latin typeface="Ubuntu Mono" panose="020B0509030602030204" pitchFamily="49" charset="0"/>
              </a:rPr>
              <a:t>	code/4-light_pollution.Rmd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900A8A2B-272E-4354-9453-3A6185DEF82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232392" y="6356350"/>
            <a:ext cx="2743200" cy="365125"/>
          </a:xfrm>
        </p:spPr>
        <p:txBody>
          <a:bodyPr/>
          <a:lstStyle/>
          <a:p>
            <a:r>
              <a:rPr lang="en-US"/>
              <a:t>March 2024</a:t>
            </a:r>
          </a:p>
        </p:txBody>
      </p:sp>
      <p:pic>
        <p:nvPicPr>
          <p:cNvPr id="9" name="Picture 8" descr="Map&#10;&#10;Description automatically generated">
            <a:extLst>
              <a:ext uri="{FF2B5EF4-FFF2-40B4-BE49-F238E27FC236}">
                <a16:creationId xmlns:a16="http://schemas.microsoft.com/office/drawing/2014/main" id="{426CDE6C-9FE4-8651-D184-FD4C73360B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154" y="1920240"/>
            <a:ext cx="6401693" cy="4563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0790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D564A3-DAE1-0D68-9B02-75CC466D6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Everything is on GitHub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A29AEB-8D18-EC79-9C63-06D630B525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nychealth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(org members): </a:t>
            </a:r>
          </a:p>
          <a:p>
            <a:pPr indent="0">
              <a:buNone/>
            </a:pPr>
            <a:r>
              <a:rPr lang="en-US" sz="2400" dirty="0">
                <a:solidFill>
                  <a:srgbClr val="00B05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github.com/nychealth/</a:t>
            </a:r>
            <a:r>
              <a:rPr lang="en-US" sz="2400" dirty="0" err="1">
                <a:solidFill>
                  <a:srgbClr val="00B05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talkR</a:t>
            </a:r>
            <a:r>
              <a:rPr lang="en-US" sz="2400" dirty="0">
                <a:solidFill>
                  <a:srgbClr val="00B05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-leaflet-</a:t>
            </a:r>
            <a:r>
              <a:rPr lang="en-US" sz="2400" dirty="0" err="1">
                <a:solidFill>
                  <a:srgbClr val="00B05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cgettings</a:t>
            </a:r>
            <a:endParaRPr lang="en-US" sz="2400" dirty="0">
              <a:solidFill>
                <a:srgbClr val="00B050"/>
              </a:solidFill>
            </a:endParaRPr>
          </a:p>
          <a:p>
            <a:pPr marL="0" indent="0">
              <a:buNone/>
            </a:pPr>
            <a:r>
              <a:rPr lang="en-US" sz="2400" dirty="0"/>
              <a:t>personal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(public): </a:t>
            </a:r>
          </a:p>
          <a:p>
            <a:pPr indent="0">
              <a:buNone/>
            </a:pPr>
            <a:r>
              <a:rPr lang="en-US" sz="2400" dirty="0">
                <a:solidFill>
                  <a:srgbClr val="00B05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</a:t>
            </a:r>
            <a:r>
              <a:rPr lang="en-US" sz="2400" dirty="0" err="1">
                <a:solidFill>
                  <a:srgbClr val="00B05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cgettings</a:t>
            </a:r>
            <a:r>
              <a:rPr lang="en-US" sz="2400" dirty="0">
                <a:solidFill>
                  <a:srgbClr val="00B05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en-US" sz="2400" dirty="0" err="1">
                <a:solidFill>
                  <a:srgbClr val="00B05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talkR</a:t>
            </a:r>
            <a:r>
              <a:rPr lang="en-US" sz="2400" dirty="0">
                <a:solidFill>
                  <a:srgbClr val="00B05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-leaflet-</a:t>
            </a:r>
            <a:r>
              <a:rPr lang="en-US" sz="2400" dirty="0" err="1">
                <a:solidFill>
                  <a:srgbClr val="00B05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cgettings</a:t>
            </a:r>
            <a:endParaRPr lang="en-US" sz="2400" dirty="0">
              <a:solidFill>
                <a:srgbClr val="00B050"/>
              </a:solidFill>
            </a:endParaRPr>
          </a:p>
          <a:p>
            <a:pPr marL="0" indent="0">
              <a:buNone/>
            </a:pPr>
            <a:endParaRPr lang="en-US" sz="2400" dirty="0">
              <a:solidFill>
                <a:srgbClr val="00B050"/>
              </a:solidFill>
            </a:endParaRPr>
          </a:p>
          <a:p>
            <a:pPr marL="0" indent="0">
              <a:buNone/>
            </a:pPr>
            <a:r>
              <a:rPr lang="en-US" sz="2400" dirty="0"/>
              <a:t>GitHub pages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(rendered HTML): </a:t>
            </a:r>
          </a:p>
          <a:p>
            <a:pPr indent="0">
              <a:buNone/>
            </a:pPr>
            <a:r>
              <a:rPr lang="en-US" sz="2400" dirty="0">
                <a:hlinkClick r:id="rId3"/>
              </a:rPr>
              <a:t>cgettings.github.io/</a:t>
            </a:r>
            <a:r>
              <a:rPr lang="en-US" sz="2400" dirty="0" err="1">
                <a:hlinkClick r:id="rId3"/>
              </a:rPr>
              <a:t>talkR</a:t>
            </a:r>
            <a:r>
              <a:rPr lang="en-US" sz="2400" dirty="0">
                <a:hlinkClick r:id="rId3"/>
              </a:rPr>
              <a:t>-leaflet-</a:t>
            </a:r>
            <a:r>
              <a:rPr lang="en-US" sz="2400" dirty="0" err="1">
                <a:hlinkClick r:id="rId3"/>
              </a:rPr>
              <a:t>cgettings</a:t>
            </a:r>
            <a:r>
              <a:rPr lang="en-US" sz="2400" dirty="0"/>
              <a:t> 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A234807F-514B-0F4A-3B2C-4B0CABE7A60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232392" y="6356350"/>
            <a:ext cx="2743200" cy="365125"/>
          </a:xfrm>
        </p:spPr>
        <p:txBody>
          <a:bodyPr/>
          <a:lstStyle/>
          <a:p>
            <a:r>
              <a:rPr lang="en-US"/>
              <a:t>March 2024</a:t>
            </a:r>
          </a:p>
        </p:txBody>
      </p:sp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6634C7CB-D196-57E2-B89B-CCCEDD7637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3707" y="408782"/>
            <a:ext cx="934719" cy="9144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3423077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98B234-A906-F3BB-F4B0-B5084184D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 to Leaflet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02DA25-B084-CFFA-7C2F-33918417D3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4093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>
              <a:hlinkClick r:id="rId2"/>
            </a:endParaRPr>
          </a:p>
          <a:p>
            <a:pPr marL="0" indent="0">
              <a:buNone/>
            </a:pPr>
            <a:r>
              <a:rPr lang="en-US" dirty="0">
                <a:hlinkClick r:id="rId2"/>
              </a:rPr>
              <a:t>https://leafletjs.com/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“an open-source JavaScript library for mobile-friendly interactive maps”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FFCC99"/>
                </a:solidFill>
                <a:latin typeface="Ubuntu Mono" panose="020B0509030602030204" pitchFamily="49" charset="0"/>
              </a:rPr>
              <a:t>leaflet</a:t>
            </a:r>
            <a:r>
              <a:rPr lang="en-US" dirty="0"/>
              <a:t> R package: “An R Interface to Leaflet Maps”</a:t>
            </a:r>
          </a:p>
          <a:p>
            <a:pPr marL="0" indent="0">
              <a:buNone/>
            </a:pPr>
            <a:r>
              <a:rPr lang="en-US" dirty="0">
                <a:hlinkClick r:id="rId3"/>
              </a:rPr>
              <a:t>https://rstudio.github.io/leaflet/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“Bindings” – R code calls custom JavaScript code, which uses Leaflet library functions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38136357-98B6-D370-EF17-A51C67D29DA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232392" y="6356350"/>
            <a:ext cx="2743200" cy="365125"/>
          </a:xfrm>
        </p:spPr>
        <p:txBody>
          <a:bodyPr/>
          <a:lstStyle/>
          <a:p>
            <a:r>
              <a:rPr lang="en-US"/>
              <a:t>March 2024</a:t>
            </a:r>
          </a:p>
        </p:txBody>
      </p:sp>
      <p:pic>
        <p:nvPicPr>
          <p:cNvPr id="10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55BF1FB3-9601-6B38-92AF-FAB6DBC950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915" y="1576390"/>
            <a:ext cx="2625969" cy="695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2537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>
            <a:extLst>
              <a:ext uri="{FF2B5EF4-FFF2-40B4-BE49-F238E27FC236}">
                <a16:creationId xmlns:a16="http://schemas.microsoft.com/office/drawing/2014/main" id="{92785462-7192-0A29-B0CF-177D894A1A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8232" y="5838229"/>
            <a:ext cx="7487695" cy="762106"/>
          </a:xfrm>
          <a:prstGeom prst="rect">
            <a:avLst/>
          </a:prstGeom>
        </p:spPr>
      </p:pic>
      <p:pic>
        <p:nvPicPr>
          <p:cNvPr id="41" name="Picture 40" descr="Text&#10;&#10;Description automatically generated">
            <a:extLst>
              <a:ext uri="{FF2B5EF4-FFF2-40B4-BE49-F238E27FC236}">
                <a16:creationId xmlns:a16="http://schemas.microsoft.com/office/drawing/2014/main" id="{243193AC-9F60-0BAD-1706-A893F79E1A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8232" y="1693550"/>
            <a:ext cx="7554379" cy="37629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C0D7587-FD5E-C699-0876-6811C1428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 to Leaflet</a:t>
            </a:r>
          </a:p>
        </p:txBody>
      </p:sp>
      <p:sp>
        <p:nvSpPr>
          <p:cNvPr id="20" name="Date Placeholder 3">
            <a:extLst>
              <a:ext uri="{FF2B5EF4-FFF2-40B4-BE49-F238E27FC236}">
                <a16:creationId xmlns:a16="http://schemas.microsoft.com/office/drawing/2014/main" id="{6F58B568-E64A-8C79-0861-DD52693168B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232392" y="6356350"/>
            <a:ext cx="2743200" cy="365125"/>
          </a:xfrm>
        </p:spPr>
        <p:txBody>
          <a:bodyPr/>
          <a:lstStyle/>
          <a:p>
            <a:r>
              <a:rPr lang="en-US"/>
              <a:t>March 2024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424831A-BB8E-C23F-1E04-CE2B224785CE}"/>
              </a:ext>
            </a:extLst>
          </p:cNvPr>
          <p:cNvCxnSpPr>
            <a:cxnSpLocks/>
          </p:cNvCxnSpPr>
          <p:nvPr/>
        </p:nvCxnSpPr>
        <p:spPr>
          <a:xfrm>
            <a:off x="5784469" y="6359794"/>
            <a:ext cx="640080" cy="0"/>
          </a:xfrm>
          <a:prstGeom prst="line">
            <a:avLst/>
          </a:prstGeom>
          <a:ln w="25400">
            <a:solidFill>
              <a:srgbClr val="00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3E2699BF-0429-B5FE-548A-09BA33F86196}"/>
              </a:ext>
            </a:extLst>
          </p:cNvPr>
          <p:cNvSpPr txBox="1"/>
          <p:nvPr/>
        </p:nvSpPr>
        <p:spPr>
          <a:xfrm>
            <a:off x="2121548" y="5139261"/>
            <a:ext cx="731520" cy="27699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hlinkClick r:id="rId4"/>
              </a:rPr>
              <a:t>source</a:t>
            </a:r>
            <a:endParaRPr lang="en-US" sz="1200" dirty="0">
              <a:solidFill>
                <a:schemeClr val="bg1"/>
              </a:solidFill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DA43D6A-63C7-3B18-458C-D60589C67C5A}"/>
              </a:ext>
            </a:extLst>
          </p:cNvPr>
          <p:cNvCxnSpPr>
            <a:cxnSpLocks/>
          </p:cNvCxnSpPr>
          <p:nvPr/>
        </p:nvCxnSpPr>
        <p:spPr>
          <a:xfrm flipH="1">
            <a:off x="4371975" y="5256921"/>
            <a:ext cx="1033272" cy="600358"/>
          </a:xfrm>
          <a:prstGeom prst="straightConnector1">
            <a:avLst/>
          </a:prstGeom>
          <a:ln w="25400">
            <a:solidFill>
              <a:srgbClr val="00FFFF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8CA6E2E5-1728-9EB2-7EB4-8D96C8B4D1CD}"/>
              </a:ext>
            </a:extLst>
          </p:cNvPr>
          <p:cNvCxnSpPr>
            <a:cxnSpLocks/>
          </p:cNvCxnSpPr>
          <p:nvPr/>
        </p:nvCxnSpPr>
        <p:spPr>
          <a:xfrm>
            <a:off x="5400866" y="5261684"/>
            <a:ext cx="640080" cy="0"/>
          </a:xfrm>
          <a:prstGeom prst="line">
            <a:avLst/>
          </a:prstGeom>
          <a:ln w="25400">
            <a:solidFill>
              <a:srgbClr val="00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EA85D035-A9A2-D639-A464-2B9F7A19C7DD}"/>
              </a:ext>
            </a:extLst>
          </p:cNvPr>
          <p:cNvSpPr txBox="1"/>
          <p:nvPr/>
        </p:nvSpPr>
        <p:spPr>
          <a:xfrm>
            <a:off x="2121548" y="6278829"/>
            <a:ext cx="731520" cy="27699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hlinkClick r:id="rId5"/>
              </a:rPr>
              <a:t>source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C684BB8-A584-A322-B3C9-BB5D7F473C55}"/>
              </a:ext>
            </a:extLst>
          </p:cNvPr>
          <p:cNvSpPr txBox="1"/>
          <p:nvPr/>
        </p:nvSpPr>
        <p:spPr>
          <a:xfrm>
            <a:off x="1347286" y="1692803"/>
            <a:ext cx="1505782" cy="36933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CC99"/>
                </a:solidFill>
                <a:effectLst/>
                <a:uLnTx/>
                <a:uFillTx/>
                <a:latin typeface="Ubuntu Mono" panose="020B0509030602030204" pitchFamily="49" charset="0"/>
                <a:ea typeface="+mn-ea"/>
                <a:cs typeface="+mn-cs"/>
              </a:rPr>
              <a:t>addTiles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CC99"/>
                </a:solidFill>
                <a:effectLst/>
                <a:uLnTx/>
                <a:uFillTx/>
                <a:latin typeface="Ubuntu Mono" panose="020B0509030602030204" pitchFamily="49" charset="0"/>
                <a:ea typeface="+mn-ea"/>
                <a:cs typeface="+mn-cs"/>
              </a:rPr>
              <a:t>()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E9F0F5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34F818-24DC-DC9E-C234-B92DA06DF254}"/>
              </a:ext>
            </a:extLst>
          </p:cNvPr>
          <p:cNvSpPr txBox="1"/>
          <p:nvPr/>
        </p:nvSpPr>
        <p:spPr>
          <a:xfrm>
            <a:off x="1351314" y="5857279"/>
            <a:ext cx="1505782" cy="36933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CC99"/>
                </a:solidFill>
                <a:effectLst/>
                <a:uLnTx/>
                <a:uFillTx/>
                <a:latin typeface="Ubuntu Mono" panose="020B0509030602030204" pitchFamily="49" charset="0"/>
                <a:ea typeface="+mn-ea"/>
                <a:cs typeface="+mn-cs"/>
              </a:rPr>
              <a:t>addTiles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CC99"/>
                </a:solidFill>
                <a:effectLst/>
                <a:uLnTx/>
                <a:uFillTx/>
                <a:latin typeface="Ubuntu Mono" panose="020B0509030602030204" pitchFamily="49" charset="0"/>
                <a:ea typeface="+mn-ea"/>
                <a:cs typeface="+mn-cs"/>
              </a:rPr>
              <a:t>()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E9F0F5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E63B99E1-1E39-6CD5-5AB8-474368E267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364" y="1696375"/>
            <a:ext cx="472032" cy="365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>
            <a:extLst>
              <a:ext uri="{FF2B5EF4-FFF2-40B4-BE49-F238E27FC236}">
                <a16:creationId xmlns:a16="http://schemas.microsoft.com/office/drawing/2014/main" id="{FD62DEA2-335E-FF7F-89D6-8E4BFF1D3A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664" y="5860851"/>
            <a:ext cx="365760" cy="365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 descr="A picture containing text&#10;&#10;Description automatically generated">
            <a:extLst>
              <a:ext uri="{FF2B5EF4-FFF2-40B4-BE49-F238E27FC236}">
                <a16:creationId xmlns:a16="http://schemas.microsoft.com/office/drawing/2014/main" id="{01A1A036-1E44-DAAA-8B14-CD94AB422A9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9386" y="359438"/>
            <a:ext cx="4286250" cy="1135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5676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F94714B9-7118-D08B-0361-3D7DD85635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8822" y="1289880"/>
            <a:ext cx="3092367" cy="2396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 descr="Stars and galaxies in space&#10;&#10;Description automatically generated with medium confidence">
            <a:extLst>
              <a:ext uri="{FF2B5EF4-FFF2-40B4-BE49-F238E27FC236}">
                <a16:creationId xmlns:a16="http://schemas.microsoft.com/office/drawing/2014/main" id="{B696C30A-2213-194B-C72D-0C67FC8FF4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1719" y="1617797"/>
            <a:ext cx="4572001" cy="4572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7E1864-E47B-83D4-6DF5-6C0A8713E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E38DA7-8196-A195-5ADC-2B8BA3BC3582}"/>
              </a:ext>
            </a:extLst>
          </p:cNvPr>
          <p:cNvSpPr txBox="1"/>
          <p:nvPr/>
        </p:nvSpPr>
        <p:spPr>
          <a:xfrm>
            <a:off x="518540" y="1545967"/>
            <a:ext cx="18131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I </a:t>
            </a:r>
            <a:r>
              <a:rPr lang="en-US" sz="3600" dirty="0">
                <a:solidFill>
                  <a:srgbClr val="8AB4F8"/>
                </a:solidFill>
              </a:rPr>
              <a:t>❤️</a:t>
            </a:r>
            <a:r>
              <a:rPr lang="en-US" sz="3600" dirty="0">
                <a:solidFill>
                  <a:schemeClr val="bg1"/>
                </a:solidFill>
              </a:rPr>
              <a:t>…</a:t>
            </a:r>
          </a:p>
        </p:txBody>
      </p:sp>
      <p:pic>
        <p:nvPicPr>
          <p:cNvPr id="10" name="Picture 9" descr="A crowd of people in a city&#10;&#10;Description automatically generated with low confidence">
            <a:extLst>
              <a:ext uri="{FF2B5EF4-FFF2-40B4-BE49-F238E27FC236}">
                <a16:creationId xmlns:a16="http://schemas.microsoft.com/office/drawing/2014/main" id="{599A3C2F-23E1-2DF2-A514-35064B0490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1216" y="1752835"/>
            <a:ext cx="6656832" cy="4443766"/>
          </a:xfrm>
          <a:prstGeom prst="rect">
            <a:avLst/>
          </a:prstGeom>
        </p:spPr>
      </p:pic>
      <p:pic>
        <p:nvPicPr>
          <p:cNvPr id="14" name="Picture 13" descr="A picture containing tree, outdoor, night, dark&#10;&#10;Description automatically generated">
            <a:extLst>
              <a:ext uri="{FF2B5EF4-FFF2-40B4-BE49-F238E27FC236}">
                <a16:creationId xmlns:a16="http://schemas.microsoft.com/office/drawing/2014/main" id="{59DEC6B7-F77A-5488-551F-2D6283654D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1386" y="1911449"/>
            <a:ext cx="6726934" cy="4472165"/>
          </a:xfrm>
          <a:prstGeom prst="rect">
            <a:avLst/>
          </a:prstGeom>
        </p:spPr>
      </p:pic>
      <p:pic>
        <p:nvPicPr>
          <p:cNvPr id="18" name="Picture 17" descr="Map&#10;&#10;Description automatically generated">
            <a:extLst>
              <a:ext uri="{FF2B5EF4-FFF2-40B4-BE49-F238E27FC236}">
                <a16:creationId xmlns:a16="http://schemas.microsoft.com/office/drawing/2014/main" id="{1C48615D-A5AB-0C7C-1D97-184AB20DA4E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408" y="2115907"/>
            <a:ext cx="6657790" cy="4605568"/>
          </a:xfrm>
          <a:prstGeom prst="rect">
            <a:avLst/>
          </a:prstGeom>
        </p:spPr>
      </p:pic>
      <p:sp>
        <p:nvSpPr>
          <p:cNvPr id="19" name="Date Placeholder 2">
            <a:extLst>
              <a:ext uri="{FF2B5EF4-FFF2-40B4-BE49-F238E27FC236}">
                <a16:creationId xmlns:a16="http://schemas.microsoft.com/office/drawing/2014/main" id="{B13D3202-5141-3568-CB92-54893AF0F2D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232392" y="6356350"/>
            <a:ext cx="2743200" cy="365125"/>
          </a:xfrm>
        </p:spPr>
        <p:txBody>
          <a:bodyPr/>
          <a:lstStyle/>
          <a:p>
            <a:r>
              <a:rPr lang="en-US"/>
              <a:t>March 2024</a:t>
            </a:r>
          </a:p>
        </p:txBody>
      </p:sp>
      <p:pic>
        <p:nvPicPr>
          <p:cNvPr id="21" name="Picture 20" descr="Chart, line chart&#10;&#10;Description automatically generated">
            <a:extLst>
              <a:ext uri="{FF2B5EF4-FFF2-40B4-BE49-F238E27FC236}">
                <a16:creationId xmlns:a16="http://schemas.microsoft.com/office/drawing/2014/main" id="{87137D7D-20F6-A65C-0A22-983A1DF2E3D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2557" y="2445845"/>
            <a:ext cx="6927829" cy="4329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668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93C986-E1F8-B901-B167-423BCF6C66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March 2024</a:t>
            </a:r>
          </a:p>
        </p:txBody>
      </p:sp>
      <p:pic>
        <p:nvPicPr>
          <p:cNvPr id="14" name="Picture 13" descr="Map&#10;&#10;Description automatically generated">
            <a:extLst>
              <a:ext uri="{FF2B5EF4-FFF2-40B4-BE49-F238E27FC236}">
                <a16:creationId xmlns:a16="http://schemas.microsoft.com/office/drawing/2014/main" id="{2404414C-789E-612E-A79D-E465396758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18FD8D1-9278-E93E-0587-5EEBCA3CCB7D}"/>
              </a:ext>
            </a:extLst>
          </p:cNvPr>
          <p:cNvSpPr txBox="1"/>
          <p:nvPr/>
        </p:nvSpPr>
        <p:spPr>
          <a:xfrm>
            <a:off x="3078187" y="185337"/>
            <a:ext cx="6035626" cy="461665"/>
          </a:xfrm>
          <a:prstGeom prst="rect">
            <a:avLst/>
          </a:prstGeom>
          <a:solidFill>
            <a:schemeClr val="bg1"/>
          </a:solidFill>
          <a:ln w="12700">
            <a:solidFill>
              <a:srgbClr val="7030A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2400" dirty="0">
                <a:hlinkClick r:id="rId3"/>
              </a:rPr>
              <a:t>github.com/</a:t>
            </a:r>
            <a:r>
              <a:rPr lang="en-US" sz="2400" dirty="0" err="1">
                <a:hlinkClick r:id="rId3"/>
              </a:rPr>
              <a:t>cgettings</a:t>
            </a:r>
            <a:r>
              <a:rPr lang="en-US" sz="2400" dirty="0">
                <a:hlinkClick r:id="rId3"/>
              </a:rPr>
              <a:t>/Light-Pollution-Map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33807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56831-A761-D35B-8F4C-5F2F505FDA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8D6B1C-AD40-CB53-B792-E59D0396B8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407BF2-1BE1-F321-A904-3D213DE378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March 2024</a:t>
            </a:r>
          </a:p>
        </p:txBody>
      </p:sp>
    </p:spTree>
    <p:extLst>
      <p:ext uri="{BB962C8B-B14F-4D97-AF65-F5344CB8AC3E}">
        <p14:creationId xmlns:p14="http://schemas.microsoft.com/office/powerpoint/2010/main" val="34454339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56B132-010A-F403-7B73-8C7E08327A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457200"/>
            <a:ext cx="10515600" cy="731520"/>
          </a:xfrm>
        </p:spPr>
        <p:txBody>
          <a:bodyPr>
            <a:normAutofit/>
          </a:bodyPr>
          <a:lstStyle/>
          <a:p>
            <a:r>
              <a:rPr lang="en-US" dirty="0"/>
              <a:t>1. Basic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1946DD9-A64A-7FE2-524D-A6011B8755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60" y="1280160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SzPct val="110000"/>
              <a:buNone/>
            </a:pPr>
            <a:r>
              <a:rPr lang="en-US" dirty="0">
                <a:solidFill>
                  <a:srgbClr val="FFCC99"/>
                </a:solidFill>
                <a:latin typeface="Ubuntu Mono" panose="020B0509030602030204" pitchFamily="49" charset="0"/>
                <a:ea typeface="+mn-ea"/>
                <a:cs typeface="+mn-cs"/>
              </a:rPr>
              <a:t>	code/1-basic.Rmd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845DD7-E6FF-82BD-4B24-6730114ACF19}"/>
              </a:ext>
            </a:extLst>
          </p:cNvPr>
          <p:cNvSpPr txBox="1">
            <a:spLocks/>
          </p:cNvSpPr>
          <p:nvPr/>
        </p:nvSpPr>
        <p:spPr>
          <a:xfrm>
            <a:off x="9232392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March 2024</a:t>
            </a:r>
          </a:p>
        </p:txBody>
      </p:sp>
      <p:pic>
        <p:nvPicPr>
          <p:cNvPr id="10" name="Picture 9" descr="Map&#10;&#10;Description automatically generated">
            <a:extLst>
              <a:ext uri="{FF2B5EF4-FFF2-40B4-BE49-F238E27FC236}">
                <a16:creationId xmlns:a16="http://schemas.microsoft.com/office/drawing/2014/main" id="{D170402B-77F6-A993-0A79-583AE29D72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154" y="1920240"/>
            <a:ext cx="6401693" cy="4563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753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56B132-010A-F403-7B73-8C7E08327A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457200"/>
            <a:ext cx="10515600" cy="731520"/>
          </a:xfrm>
        </p:spPr>
        <p:txBody>
          <a:bodyPr/>
          <a:lstStyle/>
          <a:p>
            <a:r>
              <a:rPr lang="en-US" dirty="0"/>
              <a:t>2. Choropleth - Intermediate </a:t>
            </a:r>
            <a:endParaRPr lang="en-US" sz="3200" dirty="0">
              <a:solidFill>
                <a:srgbClr val="FFCC99"/>
              </a:solidFill>
              <a:latin typeface="Ubuntu Mono" panose="020B0509030602030204" pitchFamily="49" charset="0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ACB380-9AC7-F308-F1CB-D15B0F1B52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60" y="1280160"/>
            <a:ext cx="10515600" cy="4351338"/>
          </a:xfrm>
        </p:spPr>
        <p:txBody>
          <a:bodyPr/>
          <a:lstStyle/>
          <a:p>
            <a:pPr marL="0" indent="0">
              <a:buSzPct val="110000"/>
              <a:buNone/>
            </a:pPr>
            <a:r>
              <a:rPr lang="en-US" dirty="0">
                <a:solidFill>
                  <a:srgbClr val="FFCC99"/>
                </a:solidFill>
                <a:latin typeface="Ubuntu Mono" panose="020B0509030602030204" pitchFamily="49" charset="0"/>
              </a:rPr>
              <a:t>	code/2-choropleth.Rmd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70A4FD4C-AFFE-C161-2B85-B26FBCF6498B}"/>
              </a:ext>
            </a:extLst>
          </p:cNvPr>
          <p:cNvSpPr txBox="1">
            <a:spLocks/>
          </p:cNvSpPr>
          <p:nvPr/>
        </p:nvSpPr>
        <p:spPr>
          <a:xfrm>
            <a:off x="9232392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March 2024</a:t>
            </a:r>
          </a:p>
        </p:txBody>
      </p:sp>
      <p:pic>
        <p:nvPicPr>
          <p:cNvPr id="9" name="Picture 8" descr="Map&#10;&#10;Description automatically generated">
            <a:extLst>
              <a:ext uri="{FF2B5EF4-FFF2-40B4-BE49-F238E27FC236}">
                <a16:creationId xmlns:a16="http://schemas.microsoft.com/office/drawing/2014/main" id="{C9AB34DD-4A57-7639-96CE-7B07AD9A1F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154" y="1920240"/>
            <a:ext cx="6401693" cy="4563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662473"/>
      </p:ext>
    </p:extLst>
  </p:cSld>
  <p:clrMapOvr>
    <a:masterClrMapping/>
  </p:clrMapOvr>
</p:sld>
</file>

<file path=ppt/theme/theme1.xml><?xml version="1.0" encoding="utf-8"?>
<a:theme xmlns:a="http://schemas.openxmlformats.org/drawingml/2006/main" name="NYC Health Theme">
  <a:themeElements>
    <a:clrScheme name="Custom 2">
      <a:dk1>
        <a:srgbClr val="1F3864"/>
      </a:dk1>
      <a:lt1>
        <a:sysClr val="window" lastClr="FFFFFF"/>
      </a:lt1>
      <a:dk2>
        <a:srgbClr val="1F3864"/>
      </a:dk2>
      <a:lt2>
        <a:srgbClr val="FFFFFF"/>
      </a:lt2>
      <a:accent1>
        <a:srgbClr val="DAE3F3"/>
      </a:accent1>
      <a:accent2>
        <a:srgbClr val="548BB7"/>
      </a:accent2>
      <a:accent3>
        <a:srgbClr val="BED3E3"/>
      </a:accent3>
      <a:accent4>
        <a:srgbClr val="D4E1ED"/>
      </a:accent4>
      <a:accent5>
        <a:srgbClr val="E9F0F5"/>
      </a:accent5>
      <a:accent6>
        <a:srgbClr val="D8D8D8"/>
      </a:accent6>
      <a:hlink>
        <a:srgbClr val="00B050"/>
      </a:hlink>
      <a:folHlink>
        <a:srgbClr val="00B050"/>
      </a:folHlink>
    </a:clrScheme>
    <a:fontScheme name="Custom 3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YC Health Theme" id="{684EC730-2AA0-4E6B-9E64-946C26B78AF9}" vid="{360315DF-4449-41EA-B10B-9F20C5ECCC9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NYC Health Theme</Template>
  <TotalTime>613</TotalTime>
  <Words>217</Words>
  <Application>Microsoft Office PowerPoint</Application>
  <PresentationFormat>Widescreen</PresentationFormat>
  <Paragraphs>55</Paragraphs>
  <Slides>11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Ubuntu Mono</vt:lpstr>
      <vt:lpstr>Segoe UI Semibold</vt:lpstr>
      <vt:lpstr>Arial</vt:lpstr>
      <vt:lpstr>Segoe UI</vt:lpstr>
      <vt:lpstr>Calibri</vt:lpstr>
      <vt:lpstr>NYC Health Theme</vt:lpstr>
      <vt:lpstr>Interactive maps with leaflet</vt:lpstr>
      <vt:lpstr>Everything is on GitHub</vt:lpstr>
      <vt:lpstr>Intro to Leaflet</vt:lpstr>
      <vt:lpstr>Intro to Leaflet</vt:lpstr>
      <vt:lpstr>Background</vt:lpstr>
      <vt:lpstr>PowerPoint Presentation</vt:lpstr>
      <vt:lpstr>Examples</vt:lpstr>
      <vt:lpstr>1. Basic</vt:lpstr>
      <vt:lpstr>2. Choropleth - Intermediate </vt:lpstr>
      <vt:lpstr>3. Raster - Advanced </vt:lpstr>
      <vt:lpstr>4. Light pollution - Very complicated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Interactive maps with leaflet</dc:title>
  <dc:creator>Chris Gettings</dc:creator>
  <cp:lastModifiedBy>Chris Gettings</cp:lastModifiedBy>
  <cp:revision>54</cp:revision>
  <dcterms:created xsi:type="dcterms:W3CDTF">2024-03-25T15:32:09Z</dcterms:created>
  <dcterms:modified xsi:type="dcterms:W3CDTF">2024-03-27T17:48:19Z</dcterms:modified>
</cp:coreProperties>
</file>